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C8D6BE-AA1E-F66C-1F3A-208062D65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589E-11F6-4642-8A5D-C4CDD27C3C10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8B917-1034-CE97-72AB-4EAC475D4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BCE25-568F-31D8-74DF-0D6C368C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6E1CA-A98C-4E3E-9651-E910AFDC87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0B147C-FA21-62C7-3DB5-2EE296E4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5081A-7117-4848-BFFA-D1C2BCDFBBFC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A81057-1935-0525-76C2-1C46BB2AC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3745CD-0B5A-ABE6-15A3-2C3F18D0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3C98F-1467-427E-8431-3677B59EA9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2A10A5-6615-EEB8-1EB9-AB74E0AA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474A2-6E53-49ED-9B1F-92DCB9049AC2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7FF26-4139-9EC0-19C2-B0606A6F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271063-7447-521F-5A18-A63EE939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98EC8-64B4-4E47-9793-7EEFE5967D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34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9D3801-01C1-6A5A-FD59-30EBE6CB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978-1716-4B1F-9DB4-28BD41A1AD71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FCBCD-AD19-5F2F-D8B8-6D4077D7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CBD6DD-1D46-FF60-372E-934D065A6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0C321-DE58-4205-87C2-D4BBA9866F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34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BACF3D-0A2D-E5B9-E652-5187FED5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E589A-1142-4EDA-AD6B-ECD4FDAAFC87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02D26-3E9C-2DC9-0956-224972F5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BF6C4-3396-B77D-D137-3985C4F9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C0FCE-CFA7-4C2A-92F2-2B566ECD2F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1E1AFE8-855F-85D1-CAF1-7F367C5C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6513E-25A4-493B-BE23-49E853C3E193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9934FBD-5C92-5B1E-E626-DDCCD976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C05A59-FA02-5A24-D4DD-89B92101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19EBF-8E00-49CE-A100-FC007458C1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259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9841156-E6D6-A38A-8CA6-01174B28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11D61-6141-4F09-BED2-E860D406C674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0CE98C07-F657-54CC-3A67-50E83BF2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E8D4CD6-10F9-447C-12A2-73C8273C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A40D1-0CD6-4182-A5FF-6859EA389E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74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5915C29B-06B0-80EF-7879-4E57DDF9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EDE2F-BD8B-42D8-8C69-A5296C2868F1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3951028-7802-4765-EAF4-50C9954D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4702722-ABD6-FCA1-03CA-E2A2F336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F96D4-482D-41D8-BF93-C57650F740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53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834A3D9-94E1-B4B4-5B0A-B94A9647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C5D0-9C55-4510-ADEF-6F2248A19A65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9D4D65D9-E617-D2F1-6F01-FCEADC0B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1EB1597-0DF6-2B1A-B535-90A9A503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E0836-0B29-4FC8-A49E-B6EB315700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143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7D263FE-301A-D3CE-9B66-771332BA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AAE10-D5FE-4FFD-A070-7C87233BDC34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BE3E83C-546F-C647-2121-322F8A5D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80B1E05-7A10-CF0C-E4A8-FD391BBA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9A050-8D2F-45DB-917F-CF3A313A71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076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9F6170-E45C-C6AF-7476-846F083F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D5684-BBCC-4370-B5FB-A83D29090EDA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3C6BB0C-5946-6C08-379C-160EFD51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44F1676-7E15-547E-CCB4-0ABBD7A27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A7155-CBBC-46C4-8493-9FE0B81AB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05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1A69E06-3EEC-495F-AF9B-23D2814D9C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4B0CE37-73F2-61E5-AAD2-0E3FA499D8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43070-D68A-A7C6-01BD-8C5A97696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43A877D5-5A2F-4E14-ACD0-9EE21BB00977}" type="datetimeFigureOut">
              <a:rPr lang="ja-JP" altLang="en-US"/>
              <a:pPr>
                <a:defRPr/>
              </a:pPr>
              <a:t>2024/2/27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AA8D6B-4963-50F0-0A1F-90CC316A6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5FD25-6443-A52B-7445-B7743133C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93D0FC5-A3F2-4FF7-8214-9B0BBE75517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605AE1-E008-0CDC-18BA-BEC8EFC7AE49}"/>
              </a:ext>
            </a:extLst>
          </p:cNvPr>
          <p:cNvSpPr/>
          <p:nvPr/>
        </p:nvSpPr>
        <p:spPr>
          <a:xfrm>
            <a:off x="176213" y="942975"/>
            <a:ext cx="8859837" cy="24860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99" name="テキスト ボックス 4">
            <a:extLst>
              <a:ext uri="{FF2B5EF4-FFF2-40B4-BE49-F238E27FC236}">
                <a16:creationId xmlns:a16="http://schemas.microsoft.com/office/drawing/2014/main" id="{8BE9D65C-DB71-B1DB-9397-F9F54C82B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1457325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7D7DB0-520D-2F3A-DF14-85B0CCBD3787}"/>
              </a:ext>
            </a:extLst>
          </p:cNvPr>
          <p:cNvSpPr/>
          <p:nvPr/>
        </p:nvSpPr>
        <p:spPr>
          <a:xfrm>
            <a:off x="163513" y="439738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101" name="Picture 2">
            <a:extLst>
              <a:ext uri="{FF2B5EF4-FFF2-40B4-BE49-F238E27FC236}">
                <a16:creationId xmlns:a16="http://schemas.microsoft.com/office/drawing/2014/main" id="{6755EDB6-23B3-E3AE-55E4-8591C2F1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2">
            <a:extLst>
              <a:ext uri="{FF2B5EF4-FFF2-40B4-BE49-F238E27FC236}">
                <a16:creationId xmlns:a16="http://schemas.microsoft.com/office/drawing/2014/main" id="{7C9BA53D-B657-7723-75CD-AAE57052C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214313" y="1014413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テキスト ボックス 8">
            <a:extLst>
              <a:ext uri="{FF2B5EF4-FFF2-40B4-BE49-F238E27FC236}">
                <a16:creationId xmlns:a16="http://schemas.microsoft.com/office/drawing/2014/main" id="{63C0D0B8-CF79-FFBE-10F9-E3A2A7CA4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3579813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</a:t>
            </a:r>
          </a:p>
        </p:txBody>
      </p:sp>
      <p:sp>
        <p:nvSpPr>
          <p:cNvPr id="17" name="四角形吹き出し 15">
            <a:extLst>
              <a:ext uri="{FF2B5EF4-FFF2-40B4-BE49-F238E27FC236}">
                <a16:creationId xmlns:a16="http://schemas.microsoft.com/office/drawing/2014/main" id="{19365C82-BE49-73D3-C203-518354814A01}"/>
              </a:ext>
            </a:extLst>
          </p:cNvPr>
          <p:cNvSpPr/>
          <p:nvPr/>
        </p:nvSpPr>
        <p:spPr>
          <a:xfrm>
            <a:off x="6061075" y="1846263"/>
            <a:ext cx="2782888" cy="882650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4105" name="テキスト ボックス 9">
            <a:extLst>
              <a:ext uri="{FF2B5EF4-FFF2-40B4-BE49-F238E27FC236}">
                <a16:creationId xmlns:a16="http://schemas.microsoft.com/office/drawing/2014/main" id="{1BC4B5C1-04B8-8677-369B-28587B362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950" y="1878013"/>
            <a:ext cx="27368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4106" name="テキスト ボックス 20">
            <a:extLst>
              <a:ext uri="{FF2B5EF4-FFF2-40B4-BE49-F238E27FC236}">
                <a16:creationId xmlns:a16="http://schemas.microsoft.com/office/drawing/2014/main" id="{0D21F2DF-1158-FE09-4774-5A389769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144963"/>
            <a:ext cx="88598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PPP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QQQ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RRR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SSS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製薬，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TTT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UUU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VVV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⑦奨学寄附金：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XXX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⑧寄附講座所属：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YYY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ZZZ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</p:txBody>
      </p:sp>
      <p:sp>
        <p:nvSpPr>
          <p:cNvPr id="4107" name="テキスト ボックス 5">
            <a:extLst>
              <a:ext uri="{FF2B5EF4-FFF2-40B4-BE49-F238E27FC236}">
                <a16:creationId xmlns:a16="http://schemas.microsoft.com/office/drawing/2014/main" id="{A307D3A5-85AC-8E75-94D8-6A78DDA1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940050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4108" name="テキスト ボックス 9">
            <a:extLst>
              <a:ext uri="{FF2B5EF4-FFF2-40B4-BE49-F238E27FC236}">
                <a16:creationId xmlns:a16="http://schemas.microsoft.com/office/drawing/2014/main" id="{4DB4BDA5-0125-7AC9-C046-8FDEAEDE3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284163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がある場合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2016-04-04T06:21:28Z</dcterms:created>
  <dcterms:modified xsi:type="dcterms:W3CDTF">2024-02-27T07:59:15Z</dcterms:modified>
</cp:coreProperties>
</file>